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07" r:id="rId4"/>
    <p:sldId id="304" r:id="rId5"/>
    <p:sldId id="258" r:id="rId6"/>
    <p:sldId id="260" r:id="rId7"/>
    <p:sldId id="261" r:id="rId8"/>
    <p:sldId id="302" r:id="rId9"/>
    <p:sldId id="303" r:id="rId10"/>
    <p:sldId id="262" r:id="rId11"/>
    <p:sldId id="263" r:id="rId12"/>
    <p:sldId id="268" r:id="rId13"/>
    <p:sldId id="269" r:id="rId14"/>
    <p:sldId id="272" r:id="rId15"/>
    <p:sldId id="282" r:id="rId16"/>
    <p:sldId id="276" r:id="rId17"/>
    <p:sldId id="277" r:id="rId18"/>
    <p:sldId id="278" r:id="rId19"/>
    <p:sldId id="279" r:id="rId20"/>
    <p:sldId id="288" r:id="rId21"/>
    <p:sldId id="294" r:id="rId22"/>
    <p:sldId id="289" r:id="rId23"/>
    <p:sldId id="298" r:id="rId24"/>
    <p:sldId id="300" r:id="rId25"/>
    <p:sldId id="297" r:id="rId26"/>
    <p:sldId id="284" r:id="rId27"/>
    <p:sldId id="285" r:id="rId28"/>
    <p:sldId id="286" r:id="rId29"/>
    <p:sldId id="299" r:id="rId30"/>
    <p:sldId id="287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12478-BB96-4CF8-B622-2B9F930F5ED1}" type="datetimeFigureOut">
              <a:rPr lang="tr-TR" smtClean="0"/>
              <a:t>15.11.2010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0A0A4-B9F3-4A76-9E4F-F86FB499A82E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itusozluk.com/gorseller/tarot/96650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Npix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3/3a/Astrologyproject.sv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315415"/>
            <a:ext cx="9144000" cy="3672408"/>
          </a:xfrm>
        </p:spPr>
        <p:txBody>
          <a:bodyPr>
            <a:normAutofit/>
          </a:bodyPr>
          <a:lstStyle/>
          <a:p>
            <a:r>
              <a:rPr lang="tr-TR" sz="1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Predictions</a:t>
            </a:r>
            <a:endParaRPr lang="tr-TR" sz="1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nasazihealing.com/images/anasazimiscimgs/kilpdream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29868" y="-1129867"/>
            <a:ext cx="6884267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nterpretationdream.com/images/dream-interpretati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3744416" cy="3744417"/>
          </a:xfrm>
          <a:prstGeom prst="rect">
            <a:avLst/>
          </a:prstGeom>
          <a:noFill/>
        </p:spPr>
      </p:pic>
      <p:pic>
        <p:nvPicPr>
          <p:cNvPr id="20486" name="Picture 6" descr="http://www.cyberfortunetelling.com/images/Dream-Interpretation-And-Mea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284984"/>
            <a:ext cx="5353209" cy="3573016"/>
          </a:xfrm>
          <a:prstGeom prst="rect">
            <a:avLst/>
          </a:prstGeom>
          <a:noFill/>
        </p:spPr>
      </p:pic>
      <p:pic>
        <p:nvPicPr>
          <p:cNvPr id="20488" name="Picture 8" descr="http://t2.gstatic.com/images?q=tbn:XkxqteL7HHHLcM:http://www.tkshare.com/pic/20100510/20100510223517188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1" y="0"/>
            <a:ext cx="38519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g.haberler.com/haber/720/fal-kafe-yasagi-deldi-kahveciler-isyan-etti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5517232"/>
          </a:xfrm>
          <a:prstGeom prst="rect">
            <a:avLst/>
          </a:prstGeom>
          <a:noFill/>
        </p:spPr>
      </p:pic>
      <p:pic>
        <p:nvPicPr>
          <p:cNvPr id="4" name="Picture 8" descr="http://haber.nur.tc/resimler/haberler/184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314060" y="689990"/>
            <a:ext cx="5519930" cy="413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wordstream.com/images/screenshots/prediction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1" y="-1143000"/>
            <a:ext cx="6858000" cy="9143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ache.boston.com/bonzai-fba/Third_Party_Photo/2008/10/08/med_scientists__1224524389_4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320991" y="1034987"/>
            <a:ext cx="6857998" cy="4788024"/>
          </a:xfrm>
          <a:prstGeom prst="rect">
            <a:avLst/>
          </a:prstGeom>
          <a:noFill/>
        </p:spPr>
      </p:pic>
      <p:pic>
        <p:nvPicPr>
          <p:cNvPr id="26626" name="Picture 2" descr="http://www.fhcrc.org/science/education/educators/sep/img_pages/scienti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uman Robots Future-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4626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unemploymentality.com/wp-content/uploads/2009/08/Future-ro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0"/>
            <a:ext cx="6588224" cy="5427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coloradoright.files.wordpress.com/2008/04/medical-ro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www.moq.co/wp-content/uploads/2010/08/Human-Robots-Futur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2.gstatic.com/images?q=tbn:7T4W8fJosQa5oM:http://nepkos.com/wp/wp-content/uploads/2010/06/human-vs-robot-12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8" cy="4581128"/>
          </a:xfrm>
          <a:prstGeom prst="rect">
            <a:avLst/>
          </a:prstGeom>
          <a:noFill/>
        </p:spPr>
      </p:pic>
      <p:pic>
        <p:nvPicPr>
          <p:cNvPr id="4" name="Picture 2" descr="Human Robots Futur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0"/>
            <a:ext cx="5940151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2987824" y="-77502"/>
            <a:ext cx="30963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mbria" pitchFamily="18" charset="0"/>
                <a:cs typeface="Arial" pitchFamily="34" charset="0"/>
              </a:rPr>
              <a:t> </a:t>
            </a:r>
            <a:r>
              <a:rPr kumimoji="0" lang="en-US" sz="4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Will </a:t>
            </a:r>
            <a:r>
              <a:rPr kumimoji="0" lang="en-US" sz="4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mbria" pitchFamily="18" charset="0"/>
                <a:cs typeface="Arial" pitchFamily="34" charset="0"/>
              </a:rPr>
              <a:t>–</a:t>
            </a:r>
            <a:r>
              <a:rPr kumimoji="0" lang="en-US" sz="4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 </a:t>
            </a:r>
            <a:r>
              <a:rPr kumimoji="0" lang="en-US" sz="4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mbria" pitchFamily="18" charset="0"/>
                <a:cs typeface="Arial" pitchFamily="34" charset="0"/>
              </a:rPr>
              <a:t>’</a:t>
            </a:r>
            <a:r>
              <a:rPr kumimoji="0" lang="en-US" sz="4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ll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3960726" y="1375978"/>
            <a:ext cx="1079326" cy="79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508104" y="836712"/>
            <a:ext cx="1080120" cy="864096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2339752" y="836712"/>
            <a:ext cx="1224930" cy="93610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212738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mbria" pitchFamily="18" charset="0"/>
                <a:cs typeface="Arial" pitchFamily="34" charset="0"/>
              </a:rPr>
              <a:t>                   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Offers    Instant decisions    Predictions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3960726" y="3320194"/>
            <a:ext cx="936104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1296430" y="3176178"/>
            <a:ext cx="648072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7273094" y="3104170"/>
            <a:ext cx="648072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79512" y="3717032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I’ll give you a lift. </a:t>
            </a:r>
            <a:endParaRPr lang="tr-T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84168" y="3645024"/>
            <a:ext cx="3059833" cy="4873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tr-T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Technology will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tr-T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do the housework.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tr-T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mbria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 Doors will open, cars will start.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tr-T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mbria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 It will be a very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comfortable world.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mbria" pitchFamily="18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mbria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mbria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275856" y="4077072"/>
            <a:ext cx="2592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I’ll go and see </a:t>
            </a:r>
          </a:p>
          <a:p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what he wants. </a:t>
            </a: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farm2.static.flickr.com/1220/542345701_d387bc1e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77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umutdolu.com/smesaj/sds/palmistr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844824"/>
            <a:ext cx="4215392" cy="4680520"/>
          </a:xfrm>
          <a:prstGeom prst="rect">
            <a:avLst/>
          </a:prstGeom>
          <a:noFill/>
        </p:spPr>
      </p:pic>
      <p:pic>
        <p:nvPicPr>
          <p:cNvPr id="46084" name="Picture 4" descr="http://anmolastrologers.blinkweb.com/uploads.00112525/001088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15053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astrologypredictionsindia.com/images/astrology-palmist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taro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karmahaskickedmyass.files.wordpress.com/2010/05/deck-of-tarot-ca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006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crystal-healing.com/images1/tar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220"/>
            <a:ext cx="8906798" cy="6773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lh4.ggpht.com/_ueIq0KJKKQQ/TJ0aH0ujT3I/AAAAAAAARiE/hVgCuTTvpqA/robots-futur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25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cache.gawker.com/assets/images/4/2010/01/500x_breakfast-robo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09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t0.gstatic.com/images?q=tbn:PoIgKgu2PCkoNM:http://img200.imageshack.us/img200/7870/85637369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72209" cy="4031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429000"/>
            <a:ext cx="9144000" cy="3429000"/>
          </a:xfrm>
        </p:spPr>
        <p:txBody>
          <a:bodyPr>
            <a:normAutofit/>
          </a:bodyPr>
          <a:lstStyle/>
          <a:p>
            <a:r>
              <a:rPr lang="tr-TR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Predictions</a:t>
            </a:r>
            <a:endParaRPr lang="tr-TR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0"/>
            <a:ext cx="7192888" cy="2420888"/>
          </a:xfrm>
        </p:spPr>
        <p:txBody>
          <a:bodyPr>
            <a:noAutofit/>
          </a:bodyPr>
          <a:lstStyle/>
          <a:p>
            <a:r>
              <a:rPr lang="tr-TR" sz="15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– ’ll</a:t>
            </a:r>
            <a:endParaRPr lang="tr-TR" sz="15000" u="sng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672694" y="3320194"/>
            <a:ext cx="1512168" cy="1588"/>
          </a:xfrm>
          <a:prstGeom prst="straightConnector1">
            <a:avLst/>
          </a:prstGeom>
          <a:ln w="1270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hrees.com/cms/images/stories/science/nostradamus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0"/>
            <a:ext cx="3491880" cy="4653136"/>
          </a:xfrm>
          <a:prstGeom prst="rect">
            <a:avLst/>
          </a:prstGeom>
          <a:noFill/>
        </p:spPr>
      </p:pic>
      <p:pic>
        <p:nvPicPr>
          <p:cNvPr id="18440" name="Picture 8" descr="http://upload.wikimedia.org/wikipedia/en/thumb/d/d9/Npix4.jpg/220px-Npix4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5013176"/>
            <a:ext cx="3419872" cy="1305769"/>
          </a:xfrm>
          <a:prstGeom prst="rect">
            <a:avLst/>
          </a:prstGeom>
          <a:noFill/>
        </p:spPr>
      </p:pic>
      <p:pic>
        <p:nvPicPr>
          <p:cNvPr id="10" name="Picture 2" descr="http://www.2012unveiled.com/images/nostradamus%20astrolog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724128" cy="5739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nfokide.files.wordpress.com/2008/11/400x300_nostradamus_endoftheworld.jpg?w=400&amp;h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e:Astrologyproject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6875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spiritwalkministry.com/yahoo_site_admin2/assets/images/Astrology_22061211_std.288194911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060548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dailyfatelines.co.uk/images/astrolog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0"/>
            <a:ext cx="3635896" cy="5157192"/>
          </a:xfrm>
          <a:prstGeom prst="rect">
            <a:avLst/>
          </a:prstGeom>
          <a:noFill/>
        </p:spPr>
      </p:pic>
      <p:pic>
        <p:nvPicPr>
          <p:cNvPr id="62468" name="Picture 4" descr="http://taroteon.com/images/astrolo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420537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54</Words>
  <Application>Microsoft Office PowerPoint</Application>
  <PresentationFormat>On-screen Show (4:3)</PresentationFormat>
  <Paragraphs>18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Predictions</vt:lpstr>
      <vt:lpstr>Slide 2</vt:lpstr>
      <vt:lpstr>Slide 3</vt:lpstr>
      <vt:lpstr>Predictions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Evridiki Dakos</dc:creator>
  <cp:lastModifiedBy>Evridiki Dakos</cp:lastModifiedBy>
  <cp:revision>53</cp:revision>
  <dcterms:created xsi:type="dcterms:W3CDTF">2010-11-15T12:30:40Z</dcterms:created>
  <dcterms:modified xsi:type="dcterms:W3CDTF">2010-11-15T19:16:16Z</dcterms:modified>
</cp:coreProperties>
</file>